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A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47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96" y="26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0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3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4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48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8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9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19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8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7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6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0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DE108-BBD5-4BBD-88FF-174E1FC40095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9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pen over a graph&#10;&#10;Description automatically generated">
            <a:extLst>
              <a:ext uri="{FF2B5EF4-FFF2-40B4-BE49-F238E27FC236}">
                <a16:creationId xmlns:a16="http://schemas.microsoft.com/office/drawing/2014/main" id="{4E77EE44-6063-A25E-8D0A-B8B1F5240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164189-E1CE-E3BC-07A0-92ED189EF4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FDDEA3-65D1-7BE0-D249-8B42EFAAFF70}"/>
              </a:ext>
            </a:extLst>
          </p:cNvPr>
          <p:cNvSpPr txBox="1"/>
          <p:nvPr/>
        </p:nvSpPr>
        <p:spPr>
          <a:xfrm>
            <a:off x="388883" y="3310108"/>
            <a:ext cx="541282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</a:t>
            </a:r>
          </a:p>
        </p:txBody>
      </p:sp>
    </p:spTree>
    <p:extLst>
      <p:ext uri="{BB962C8B-B14F-4D97-AF65-F5344CB8AC3E}">
        <p14:creationId xmlns:p14="http://schemas.microsoft.com/office/powerpoint/2010/main" val="1698592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on a table&#10;&#10;Description automatically generated">
            <a:extLst>
              <a:ext uri="{FF2B5EF4-FFF2-40B4-BE49-F238E27FC236}">
                <a16:creationId xmlns:a16="http://schemas.microsoft.com/office/drawing/2014/main" id="{48E2DD7F-0C9C-AA32-C6A8-1DC96A845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24C508E-FA59-0E26-7BE9-B10768036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CD0E8-A9DC-D78B-396D-E615E682A6E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Administrative Data </a:t>
            </a:r>
          </a:p>
        </p:txBody>
      </p:sp>
    </p:spTree>
    <p:extLst>
      <p:ext uri="{BB962C8B-B14F-4D97-AF65-F5344CB8AC3E}">
        <p14:creationId xmlns:p14="http://schemas.microsoft.com/office/powerpoint/2010/main" val="1132531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notebook and pen&#10;&#10;Description automatically generated">
            <a:extLst>
              <a:ext uri="{FF2B5EF4-FFF2-40B4-BE49-F238E27FC236}">
                <a16:creationId xmlns:a16="http://schemas.microsoft.com/office/drawing/2014/main" id="{70ADA2FC-BE61-32C6-3D7B-657E51056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8EE956-1417-2E0B-35AC-A7CAE29833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85EAA5-4D0A-05F2-2A5B-87319A019253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&amp; Policies</a:t>
            </a:r>
          </a:p>
        </p:txBody>
      </p:sp>
    </p:spTree>
    <p:extLst>
      <p:ext uri="{BB962C8B-B14F-4D97-AF65-F5344CB8AC3E}">
        <p14:creationId xmlns:p14="http://schemas.microsoft.com/office/powerpoint/2010/main" val="4236066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holding a pen over a paper&#10;&#10;Description automatically generated">
            <a:extLst>
              <a:ext uri="{FF2B5EF4-FFF2-40B4-BE49-F238E27FC236}">
                <a16:creationId xmlns:a16="http://schemas.microsoft.com/office/drawing/2014/main" id="{6C6449E5-7E3D-959C-B27F-F80937AC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48ABF4-DA5F-75F6-CCFA-F42BAD5594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60D158-001D-9ED8-C7B8-55858CCE066B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Tools for Data</a:t>
            </a:r>
          </a:p>
        </p:txBody>
      </p:sp>
    </p:spTree>
    <p:extLst>
      <p:ext uri="{BB962C8B-B14F-4D97-AF65-F5344CB8AC3E}">
        <p14:creationId xmlns:p14="http://schemas.microsoft.com/office/powerpoint/2010/main" val="1802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keyboard and papers on a table&#10;&#10;Description automatically generated">
            <a:extLst>
              <a:ext uri="{FF2B5EF4-FFF2-40B4-BE49-F238E27FC236}">
                <a16:creationId xmlns:a16="http://schemas.microsoft.com/office/drawing/2014/main" id="{F9B33012-C7C2-7C28-1602-588BBD714A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" b="1519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55B91E-3A6C-A9E2-ED97-80D1E61C64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0605A-D292-68D3-FE5E-02FF2D0B873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Policy &amp; AI</a:t>
            </a:r>
          </a:p>
        </p:txBody>
      </p:sp>
    </p:spTree>
    <p:extLst>
      <p:ext uri="{BB962C8B-B14F-4D97-AF65-F5344CB8AC3E}">
        <p14:creationId xmlns:p14="http://schemas.microsoft.com/office/powerpoint/2010/main" val="3858842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18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kloe ng</dc:creator>
  <cp:lastModifiedBy>kloe ng</cp:lastModifiedBy>
  <cp:revision>1</cp:revision>
  <dcterms:created xsi:type="dcterms:W3CDTF">2024-03-13T14:22:17Z</dcterms:created>
  <dcterms:modified xsi:type="dcterms:W3CDTF">2024-03-13T14:41:15Z</dcterms:modified>
</cp:coreProperties>
</file>

<file path=docProps/thumbnail.jpeg>
</file>